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 id="260" r:id="rId11"/>
    <p:sldId id="261" r:id="rId12"/>
    <p:sldId id="262" r:id="rId13"/>
    <p:sldId id="263"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8" Type="http://schemas.openxmlformats.org/officeDocument/2006/relationships/slide" Target="slides/slide2.xml"/><Relationship Id="rId3" Type="http://schemas.openxmlformats.org/officeDocument/2006/relationships/presProps" Target="presProps.xml"/><Relationship Id="rId12" Type="http://schemas.openxmlformats.org/officeDocument/2006/relationships/slide" Target="slides/slide6.xml"/><Relationship Id="rId7" Type="http://schemas.openxmlformats.org/officeDocument/2006/relationships/slide" Target="slides/slide1.xml"/><Relationship Id="rId17" Type="http://schemas.openxmlformats.org/officeDocument/2006/relationships/customXml" Target="../customXml/item3.xml"/><Relationship Id="rId2" Type="http://schemas.openxmlformats.org/officeDocument/2006/relationships/printerSettings" Target="printerSettings/printerSettings1.bin"/><Relationship Id="rId16" Type="http://schemas.openxmlformats.org/officeDocument/2006/relationships/customXml" Target="../customXml/item2.xml"/><Relationship Id="rId1" Type="http://schemas.openxmlformats.org/officeDocument/2006/relationships/slideMaster" Target="slideMasters/slideMaster1.xml"/><Relationship Id="rId11" Type="http://schemas.openxmlformats.org/officeDocument/2006/relationships/slide" Target="slides/slide5.xml"/><Relationship Id="rId6" Type="http://schemas.openxmlformats.org/officeDocument/2006/relationships/tableStyles" Target="tableStyles.xml"/><Relationship Id="rId5" Type="http://schemas.openxmlformats.org/officeDocument/2006/relationships/theme" Target="theme/theme1.xml"/><Relationship Id="rId15" Type="http://schemas.openxmlformats.org/officeDocument/2006/relationships/customXml" Target="../customXml/item1.xml"/><Relationship Id="rId10" Type="http://schemas.openxmlformats.org/officeDocument/2006/relationships/slide" Target="slides/slide4.xml"/><Relationship Id="rId14" Type="http://schemas.openxmlformats.org/officeDocument/2006/relationships/slide" Target="slides/slide8.xml"/><Relationship Id="rId4" Type="http://schemas.openxmlformats.org/officeDocument/2006/relationships/viewProps" Target="viewProps.xml"/><Relationship Id="rId9"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EDTI Project Status Report</a:t>
            </a:r>
          </a:p>
        </p:txBody>
      </p:sp>
      <p:sp>
        <p:nvSpPr>
          <p:cNvPr id="3" name="Subtitle 2"/>
          <p:cNvSpPr>
            <a:spLocks noGrp="1"/>
          </p:cNvSpPr>
          <p:nvPr>
            <p:ph type="subTitle" idx="1"/>
          </p:nvPr>
        </p:nvSpPr>
        <p:spPr/>
        <p:txBody>
          <a:bodyPr/>
          <a:lstStyle/>
          <a:p>
            <a:r>
              <a:t>Sprint 2 - Week 1 (27 January 2025)</a:t>
            </a:r>
          </a:p>
          <a:p>
            <a:r>
              <a:t>Prepared by: [Your Name]</a:t>
            </a:r>
          </a:p>
          <a:p>
            <a:r>
              <a:t>Date: [Current Date]</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Project Overview</a:t>
            </a:r>
          </a:p>
        </p:txBody>
      </p:sp>
      <p:sp>
        <p:nvSpPr>
          <p:cNvPr id="3" name="Content Placeholder 2"/>
          <p:cNvSpPr>
            <a:spLocks noGrp="1"/>
          </p:cNvSpPr>
          <p:nvPr>
            <p:ph idx="1"/>
          </p:nvPr>
        </p:nvSpPr>
        <p:spPr/>
        <p:txBody>
          <a:bodyPr/>
          <a:lstStyle/>
          <a:p>
            <a:r>
              <a:t>Project Name: Enterprise Digital Transformation Initiative (EDTI)</a:t>
            </a:r>
          </a:p>
          <a:p>
            <a:r>
              <a:t>Objective: Modernize and streamline operations by leveraging advanced digital technologies.</a:t>
            </a:r>
          </a:p>
          <a:p>
            <a:r>
              <a:t>Key Benefits: Enhanced efficiency, improved customer experience, and innovation across departments.</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Completed Tasks</a:t>
            </a:r>
          </a:p>
        </p:txBody>
      </p:sp>
      <p:sp>
        <p:nvSpPr>
          <p:cNvPr id="3" name="Content Placeholder 2"/>
          <p:cNvSpPr>
            <a:spLocks noGrp="1"/>
          </p:cNvSpPr>
          <p:nvPr>
            <p:ph idx="1"/>
          </p:nvPr>
        </p:nvSpPr>
        <p:spPr/>
        <p:txBody>
          <a:bodyPr/>
          <a:lstStyle/>
          <a:p>
            <a:r>
              <a:t>Cloud Migration: Completed data and application migration.</a:t>
            </a:r>
          </a:p>
          <a:p>
            <a:r>
              <a:t>ERP System Upgrade: Finalized system upgrade process.</a:t>
            </a:r>
          </a:p>
          <a:p>
            <a:r>
              <a:t>CRM Enhancement: Finalized enhancement implementation.</a:t>
            </a:r>
          </a:p>
          <a:p>
            <a:r>
              <a:t>Data Analytics and Business Intelligence: Finalized tool implementation.</a:t>
            </a:r>
          </a:p>
          <a:p>
            <a:r>
              <a:t>Cybersecurity Enhancement: Addressed identified vulnerabilities.</a:t>
            </a:r>
          </a:p>
          <a:p>
            <a:r>
              <a:t>Digital Workplace Transformation: Ensured smooth transition to new tools.</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Current Activities in Progress</a:t>
            </a:r>
          </a:p>
        </p:txBody>
      </p:sp>
      <p:sp>
        <p:nvSpPr>
          <p:cNvPr id="3" name="Content Placeholder 2"/>
          <p:cNvSpPr>
            <a:spLocks noGrp="1"/>
          </p:cNvSpPr>
          <p:nvPr>
            <p:ph idx="1"/>
          </p:nvPr>
        </p:nvSpPr>
        <p:spPr/>
        <p:txBody>
          <a:bodyPr/>
          <a:lstStyle/>
          <a:p>
            <a:r>
              <a:t>Cloud Migration: Monitoring post-migration performance.</a:t>
            </a:r>
          </a:p>
          <a:p>
            <a:r>
              <a:t>ERP System Upgrade: Providing user support and troubleshooting.</a:t>
            </a:r>
          </a:p>
          <a:p>
            <a:r>
              <a:t>CRM Enhancement: Gathering user feedback and making adjustments.</a:t>
            </a:r>
          </a:p>
          <a:p>
            <a:r>
              <a:t>Data Analytics and Business Intelligence: Monitoring tool performance.</a:t>
            </a:r>
          </a:p>
          <a:p>
            <a:r>
              <a:t>Cybersecurity Enhancement: Conducting regular security audits.</a:t>
            </a:r>
          </a:p>
          <a:p>
            <a:r>
              <a:t>Digital Workplace Transformation: Providing ongoing support for employees.</a:t>
            </a:r>
          </a:p>
        </p:txBody>
      </p:sp>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Next Steps</a:t>
            </a:r>
          </a:p>
        </p:txBody>
      </p:sp>
      <p:sp>
        <p:nvSpPr>
          <p:cNvPr id="3" name="Content Placeholder 2"/>
          <p:cNvSpPr>
            <a:spLocks noGrp="1"/>
          </p:cNvSpPr>
          <p:nvPr>
            <p:ph idx="1"/>
          </p:nvPr>
        </p:nvSpPr>
        <p:spPr/>
        <p:txBody>
          <a:bodyPr/>
          <a:lstStyle/>
          <a:p>
            <a:r>
              <a:t>Cloud Migration: Ensure long-term stability and performance.</a:t>
            </a:r>
          </a:p>
          <a:p>
            <a:r>
              <a:t>ERP System Upgrade: Continue user training and support.</a:t>
            </a:r>
          </a:p>
          <a:p>
            <a:r>
              <a:t>CRM Enhancement: Finalize user feedback adjustments.</a:t>
            </a:r>
          </a:p>
          <a:p>
            <a:r>
              <a:t>Data Analytics and Business Intelligence: Optimize tool usage based on feedback.</a:t>
            </a:r>
          </a:p>
          <a:p>
            <a:r>
              <a:t>Cybersecurity Enhancement: Maintain high security standards.</a:t>
            </a:r>
          </a:p>
          <a:p>
            <a:r>
              <a:t>Digital Workplace Transformation: Foster adoption of new tools.</a:t>
            </a:r>
          </a:p>
        </p:txBody>
      </p:sp>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Blockers</a:t>
            </a:r>
          </a:p>
        </p:txBody>
      </p:sp>
      <p:sp>
        <p:nvSpPr>
          <p:cNvPr id="3" name="Content Placeholder 2"/>
          <p:cNvSpPr>
            <a:spLocks noGrp="1"/>
          </p:cNvSpPr>
          <p:nvPr>
            <p:ph idx="1"/>
          </p:nvPr>
        </p:nvSpPr>
        <p:spPr/>
        <p:txBody>
          <a:bodyPr/>
          <a:lstStyle/>
          <a:p>
            <a:r>
              <a:t>Cloud Migration: Post-migration performance issues.</a:t>
            </a:r>
          </a:p>
          <a:p>
            <a:r>
              <a:t>ERP System Upgrade: User resistance to new system.</a:t>
            </a:r>
          </a:p>
          <a:p>
            <a:r>
              <a:t>CRM Enhancement: Integration challenges with existing systems.</a:t>
            </a:r>
          </a:p>
          <a:p>
            <a:r>
              <a:t>Data Analytics and Business Intelligence: Data quality issues.</a:t>
            </a:r>
          </a:p>
          <a:p>
            <a:r>
              <a:t>Cybersecurity Enhancement: Identifying all security vulnerabilities.</a:t>
            </a:r>
          </a:p>
          <a:p>
            <a:r>
              <a:t>Digital Workplace Transformation: Resistance to change from employees.</a:t>
            </a:r>
          </a:p>
        </p:txBody>
      </p:sp>
    </p:spTree>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Key Risks and Issues</a:t>
            </a:r>
          </a:p>
        </p:txBody>
      </p:sp>
      <p:sp>
        <p:nvSpPr>
          <p:cNvPr id="3" name="Content Placeholder 2"/>
          <p:cNvSpPr>
            <a:spLocks noGrp="1"/>
          </p:cNvSpPr>
          <p:nvPr>
            <p:ph idx="1"/>
          </p:nvPr>
        </p:nvSpPr>
        <p:spPr/>
        <p:txBody>
          <a:bodyPr/>
          <a:lstStyle/>
          <a:p>
            <a:r>
              <a:t>Cloud Migration: Data loss during migration.</a:t>
            </a:r>
          </a:p>
          <a:p>
            <a:r>
              <a:t>ERP System Upgrade: Budget overruns.</a:t>
            </a:r>
          </a:p>
          <a:p>
            <a:r>
              <a:t>CRM Enhancement: Customer data privacy concerns.</a:t>
            </a:r>
          </a:p>
          <a:p>
            <a:r>
              <a:t>Data Analytics and Business Intelligence: Inaccurate data insights.</a:t>
            </a:r>
          </a:p>
          <a:p>
            <a:r>
              <a:t>Cybersecurity Enhancement: Cyber threats and attacks.</a:t>
            </a:r>
          </a:p>
          <a:p>
            <a:r>
              <a:t>Digital Workplace Transformation: Low adoption rate of new tools.</a:t>
            </a:r>
          </a:p>
        </p:txBody>
      </p:sp>
    </p:spTree>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Implementation Streams</a:t>
            </a:r>
          </a:p>
        </p:txBody>
      </p:sp>
      <p:sp>
        <p:nvSpPr>
          <p:cNvPr id="3" name="Content Placeholder 2"/>
          <p:cNvSpPr>
            <a:spLocks noGrp="1"/>
          </p:cNvSpPr>
          <p:nvPr>
            <p:ph idx="1"/>
          </p:nvPr>
        </p:nvSpPr>
        <p:spPr/>
        <p:txBody>
          <a:bodyPr/>
          <a:lstStyle/>
          <a:p>
            <a:r>
              <a:t>Phase 1: Planning - Completed</a:t>
            </a:r>
          </a:p>
          <a:p>
            <a:r>
              <a:t>Phase 2: Cloud Migration - Completed</a:t>
            </a:r>
          </a:p>
          <a:p>
            <a:r>
              <a:t>Phase 3: System Upgrades - Completed</a:t>
            </a:r>
          </a:p>
          <a:p>
            <a:r>
              <a:t>Phase 4: Data Analytics and Cybersecurity - In progress</a:t>
            </a:r>
          </a:p>
          <a:p>
            <a:r>
              <a:t>Phase 5: Digital Workplace Transformation - In progress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31CE28BD982FC49BBEE983C3AE0D9AC" ma:contentTypeVersion="10" ma:contentTypeDescription="Create a new document." ma:contentTypeScope="" ma:versionID="1ddbc7d989a3358eefb3085e339fd137">
  <xsd:schema xmlns:xsd="http://www.w3.org/2001/XMLSchema" xmlns:xs="http://www.w3.org/2001/XMLSchema" xmlns:p="http://schemas.microsoft.com/office/2006/metadata/properties" xmlns:ns2="2d27fadb-54ef-4362-b229-b41e4692d589" xmlns:ns3="e2ecedd7-ecd4-408d-9425-855ac022e5fa" targetNamespace="http://schemas.microsoft.com/office/2006/metadata/properties" ma:root="true" ma:fieldsID="1437688aa650a127a10ff39421862544" ns2:_="" ns3:_="">
    <xsd:import namespace="2d27fadb-54ef-4362-b229-b41e4692d589"/>
    <xsd:import namespace="e2ecedd7-ecd4-408d-9425-855ac022e5f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Document_x0020_type" minOccurs="0"/>
                <xsd:element ref="ns3:PrimeClassificationStatus" minOccurs="0"/>
                <xsd:element ref="ns3:PrimeClassificationStatusDetails" minOccurs="0"/>
                <xsd:element ref="ns3:PrimeLastClassified" minOccurs="0"/>
                <xsd:element ref="ns3:PrimeCorrectedByUser" minOccurs="0"/>
                <xsd:element ref="ns2:File_x0020_summar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d27fadb-54ef-4362-b229-b41e4692d58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Document_x0020_type" ma:index="12" nillable="true" ma:displayName="Document type" ma:internalName="Document_x0020_type">
      <xsd:simpleType>
        <xsd:restriction base="dms:Choice">
          <xsd:enumeration value="Implementation plan"/>
          <xsd:enumeration value="Project proposal"/>
          <xsd:enumeration value="Technical specification"/>
          <xsd:enumeration value="Training material"/>
          <xsd:enumeration value="Unknown"/>
        </xsd:restriction>
      </xsd:simpleType>
    </xsd:element>
    <xsd:element name="File_x0020_summary" ma:index="17" nillable="true" ma:displayName="File summary" ma:internalName="File_x0020_summary">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2ecedd7-ecd4-408d-9425-855ac022e5fa" elementFormDefault="qualified">
    <xsd:import namespace="http://schemas.microsoft.com/office/2006/documentManagement/types"/>
    <xsd:import namespace="http://schemas.microsoft.com/office/infopath/2007/PartnerControls"/>
    <xsd:element name="PrimeClassificationStatus" ma:index="13" nillable="true" ma:displayName="Processing status" ma:internalName="PrimeClassificationStatus">
      <xsd:simpleType>
        <xsd:restriction base="dms:Text"/>
      </xsd:simpleType>
    </xsd:element>
    <xsd:element name="PrimeClassificationStatusDetails" ma:index="14" nillable="true" ma:displayName="Processing details" ma:internalName="PrimeClassificationStatusDetails">
      <xsd:simpleType>
        <xsd:restriction base="dms:Note">
          <xsd:maxLength value="255"/>
        </xsd:restriction>
      </xsd:simpleType>
    </xsd:element>
    <xsd:element name="PrimeLastClassified" ma:index="15" nillable="true" ma:displayName="Processed" ma:internalName="PrimeLastClassified">
      <xsd:simpleType>
        <xsd:restriction base="dms:DateTime"/>
      </xsd:simpleType>
    </xsd:element>
    <xsd:element name="PrimeCorrectedByUser" ma:index="16" nillable="true" ma:displayName="Corrected" ma:internalName="PrimeCorrectedByUser">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ocument_x0020_type xmlns="2d27fadb-54ef-4362-b229-b41e4692d589">Unknown</Document_x0020_type>
    <PrimeClassificationStatus xmlns="e2ecedd7-ecd4-408d-9425-855ac022e5fa" xsi:nil="true"/>
    <PrimeClassificationStatusDetails xmlns="e2ecedd7-ecd4-408d-9425-855ac022e5fa" xsi:nil="true"/>
    <PrimeLastClassified xmlns="e2ecedd7-ecd4-408d-9425-855ac022e5fa" xsi:nil="true"/>
    <PrimeCorrectedByUser xmlns="e2ecedd7-ecd4-408d-9425-855ac022e5fa" xsi:nil="true"/>
    <File_x0020_summary xmlns="2d27fadb-54ef-4362-b229-b41e4692d589">This is a project status report for the Enterprise Digital Transformation Initiative (EDTI), covering Sprint 2, Week 1. It details completed tasks, current activities, next steps, blockers, key risks, and implementation phases for the modernization and di</File_x0020_summary>
  </documentManagement>
</p:properties>
</file>

<file path=customXml/itemProps1.xml><?xml version="1.0" encoding="utf-8"?>
<ds:datastoreItem xmlns:ds="http://schemas.openxmlformats.org/officeDocument/2006/customXml" ds:itemID="{8D3127E4-C0DE-46E3-9F55-9FA233B71DDB}"/>
</file>

<file path=customXml/itemProps2.xml><?xml version="1.0" encoding="utf-8"?>
<ds:datastoreItem xmlns:ds="http://schemas.openxmlformats.org/officeDocument/2006/customXml" ds:itemID="{00834F42-FD4D-4866-BC73-2A26677C628D}"/>
</file>

<file path=customXml/itemProps3.xml><?xml version="1.0" encoding="utf-8"?>
<ds:datastoreItem xmlns:ds="http://schemas.openxmlformats.org/officeDocument/2006/customXml" ds:itemID="{F0020601-FD14-4DD3-B02B-A7C1D584CE92}"/>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0x010100B31CE28BD982FC49BBEE983C3AE0D9AC</vt:lpwstr>
  </property>
</Properties>
</file>